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59" r:id="rId9"/>
    <p:sldId id="268" r:id="rId10"/>
    <p:sldId id="261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C12"/>
    <a:srgbClr val="FFCC00"/>
    <a:srgbClr val="2A4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4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5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98EE-AED2-44B8-BA63-DB402605F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9FFCF-7A43-43F7-94C0-AD32CA54F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7C594-36B9-4084-BD02-2C90BED6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01C0C-2A8C-4BFE-AF4D-029052F7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7F65E-7ECD-4A71-92FC-946F6021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0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AC31-F04E-47FB-A859-36D25C3B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3F7A4-0F9C-4826-AE97-14D4A69CF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3A328-2A9F-4B01-8B9D-D58489CA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A22D2-45C8-433A-8C8F-B0154EBF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06458-1E4A-4FFA-9224-50AA544B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4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AAE3A-0B47-40A0-98EF-83C84D972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C8C80-E108-47AD-81FB-439082D81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8418-3A87-477C-92FA-E6388633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0CF45-80F4-4191-9400-B25E6648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F7E5-8662-42B8-8275-3A51FA12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5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C5BD-15BF-48E0-9705-D25D45FA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22E37-0E83-42C6-B20E-BF20D57B1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9E866-4C06-402C-B324-70D4C7AF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FD320-B367-4365-93F4-DA36D829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9AE87-4900-48A9-8AA9-2DE2F311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A3CB-0DD5-469F-B92E-E94E295A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1D149-80BE-4873-AF35-D40820EBC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551DA-9BF2-49A5-95CF-3C919AAE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8E6A1-7791-4901-87DC-677FC42D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4219-4ADD-4AC7-8D58-5B80C525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4D35-1207-46C5-A85E-BBC0251A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4F6D-75F3-4C72-9E58-F087726BC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03406-403A-4CE9-AC42-7BC38C229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4C09A-AC59-4144-BC50-F5431CCF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7250-C0AB-473F-A895-3A2A2D60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F369D-A495-41AA-8686-6C420A22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0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D62F-45D4-4560-873C-55F6F6AE3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B6254-384B-4AF5-A2CC-9094339F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00DF3-943B-4B4F-ADD4-E41AF8C88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7ADF7-0CB1-41F1-ABBA-35A138DEE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BE01-C8ED-4ACB-8848-04071C1FE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F4A85-F6AD-4A08-B55D-106FAF427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0D301-7D99-4C29-AE6C-A5E9A669F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3D5C1-65E5-4D8E-8ED3-774C13EB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2DCB-9EE6-46A9-946E-3ACB4A75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DB9D8-286F-4FB7-9624-50277A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37B11-6056-4621-8BDE-240F3E9B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2E1F4-50D3-4258-8D38-2E9D02C9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B136F-ADCD-4E2B-A447-0F867D60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6F757-5DD5-4787-A156-85009060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B756-7C15-4C78-9917-5CB68F79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48D2-F0A2-466F-9D67-D1E50B6E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E0E6F-0276-4E6E-BC2E-5EAA9A1C9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F0F45-5414-4CF1-B441-B12B86B1B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5D96A-0D09-4B4B-A38D-3614A99F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D5EA4-7CA4-40DC-9ED3-17604827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02A95-5A14-4271-BCE5-D098BEC6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0DD2-7788-4FFB-AD3D-150DE84E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235F7-E6FF-4506-A5EE-21B9462E1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04C79-07EE-484D-82C1-55522A20E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1D5FA-EE3F-4321-B63C-37D899D5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EE40A-3555-4933-A26C-72EE79E2E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87237-BC49-46B4-861C-A48F9700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5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8BCDA-ABBC-43E9-B160-C75DFAA3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CC118-C613-43E2-A693-0A2BC8083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356BA-E795-4291-AABB-94D976D22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22A48-8703-4047-979E-AD1E8362FE51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4290F-E7A2-42CA-8372-22A4BBFBC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5389F-75BE-4C67-A573-EA855B9C1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F4034-A8CB-47AB-8E7E-A1809A49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99AF-BA34-4152-A1CE-BC2A76C10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090" y="38716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 Hall </a:t>
            </a:r>
            <a:br>
              <a:rPr lang="en-US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6BA34-1236-4938-AB8A-2BBC4EF84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99" y="3902299"/>
            <a:ext cx="2478510" cy="262021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CA9A666-810A-49D5-9824-80137667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90" y="3528177"/>
            <a:ext cx="4934822" cy="29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03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6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1008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25769" y="1819499"/>
            <a:ext cx="329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 and whiteboard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795341" y="1704083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to hall outside by Word Wall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 descr="https://southcentralus1-mediap.svc.ms/transform/thumbnail?provider=spo&amp;inputFormat=png&amp;cs=fFNQTw&amp;docid=https%3A%2F%2Fgmuedu-my.sharepoint.com%3A443%2F_api%2Fv2.0%2Fdrives%2Fb!2DNllGOnSEO0C9a5oAjtjd3Tzmd-F0tFtkqtaPDZlOE1bH_lGlRzQKL2SdyL4BJ8%2Fitems%2F01VQCLQMQESCLXN2IHQ5CKM7DQWYM34MTS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41&amp;action=Access">
            <a:extLst>
              <a:ext uri="{FF2B5EF4-FFF2-40B4-BE49-F238E27FC236}">
                <a16:creationId xmlns:a16="http://schemas.microsoft.com/office/drawing/2014/main" id="{07EC1A68-AC86-400E-85F7-CD94078BD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9" y="2542485"/>
            <a:ext cx="5465636" cy="36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outhcentralus1-mediap.svc.ms/transform/thumbnail?provider=spo&amp;inputFormat=png&amp;cs=fFNQTw&amp;docid=https%3A%2F%2Fgmuedu-my.sharepoint.com%3A443%2F_api%2Fv2.0%2Fdrives%2Fb!2DNllGOnSEO0C9a5oAjtjd3Tzmd-F0tFtkqtaPDZlOE1bH_lGlRzQKL2SdyL4BJ8%2Fitems%2F01VQCLQMVLWZIUSUEDS5BYFDT3F4MFOMIF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44&amp;action=Access">
            <a:extLst>
              <a:ext uri="{FF2B5EF4-FFF2-40B4-BE49-F238E27FC236}">
                <a16:creationId xmlns:a16="http://schemas.microsoft.com/office/drawing/2014/main" id="{2C5BE930-E6A9-48F5-A7C4-6FC95707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56" y="2542485"/>
            <a:ext cx="6246955" cy="36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C39AB-F6CD-451B-887D-D7B2A6F48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1010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entrance door, left side or room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8018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entrance door, right side of room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 descr="https://southcentralus1-mediap.svc.ms/transform/thumbnail?provider=spo&amp;inputFormat=png&amp;cs=fFNQTw&amp;docid=https%3A%2F%2Fgmuedu-my.sharepoint.com%3A443%2F_api%2Fv2.0%2Fdrives%2Fb!2DNllGOnSEO0C9a5oAjtjd3Tzmd-F0tFtkqtaPDZlOE1bH_lGlRzQKL2SdyL4BJ8%2Fitems%2F01VQCLQMUDGUTK326TD5AZDNZHVX4UPGOV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55&amp;action=Access">
            <a:extLst>
              <a:ext uri="{FF2B5EF4-FFF2-40B4-BE49-F238E27FC236}">
                <a16:creationId xmlns:a16="http://schemas.microsoft.com/office/drawing/2014/main" id="{8D03050B-F339-4915-90F3-FC3FC6A41E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19" y="2550015"/>
            <a:ext cx="5661160" cy="3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outhcentralus1-mediap.svc.ms/transform/thumbnail?provider=spo&amp;inputFormat=png&amp;cs=fFNQTw&amp;docid=https%3A%2F%2Fgmuedu-my.sharepoint.com%3A443%2F_api%2Fv2.0%2Fdrives%2Fb!2DNllGOnSEO0C9a5oAjtjd3Tzmd-F0tFtkqtaPDZlOE1bH_lGlRzQKL2SdyL4BJ8%2Fitems%2F01VQCLQMTDHN4RUDGE4ZB36FVDTACJUT4U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32&amp;action=Access">
            <a:extLst>
              <a:ext uri="{FF2B5EF4-FFF2-40B4-BE49-F238E27FC236}">
                <a16:creationId xmlns:a16="http://schemas.microsoft.com/office/drawing/2014/main" id="{3B35F489-F88A-4B19-BAAB-2BAB087F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1" y="2550015"/>
            <a:ext cx="5661162" cy="3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90C2E-A565-41E4-8637-E32389481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11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1010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just outside the  entrance door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80186" y="1681000"/>
            <a:ext cx="329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to far corner of room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F765D-8BE2-4CFC-9C0C-454119A05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pic>
        <p:nvPicPr>
          <p:cNvPr id="16386" name="Picture 2" descr="https://southcentralus1-mediap.svc.ms/transform/thumbnail?provider=spo&amp;inputFormat=png&amp;cs=fFNQTw&amp;docid=https%3A%2F%2Fgmuedu-my.sharepoint.com%3A443%2F_api%2Fv2.0%2Fdrives%2Fb!2DNllGOnSEO0C9a5oAjtjd3Tzmd-F0tFtkqtaPDZlOE1bH_lGlRzQKL2SdyL4BJ8%2Fitems%2F01VQCLQMS7UYZAKYFCEFD2FEO57Z33AA3S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54&amp;action=Access">
            <a:extLst>
              <a:ext uri="{FF2B5EF4-FFF2-40B4-BE49-F238E27FC236}">
                <a16:creationId xmlns:a16="http://schemas.microsoft.com/office/drawing/2014/main" id="{BD062BEF-2F4E-4A02-A556-DD5F3155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3" y="2550016"/>
            <a:ext cx="5838317" cy="3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outhcentralus1-mediap.svc.ms/transform/thumbnail?provider=spo&amp;inputFormat=png&amp;cs=fFNQTw&amp;docid=https%3A%2F%2Fgmuedu-my.sharepoint.com%3A443%2F_api%2Fv2.0%2Fdrives%2Fb!2DNllGOnSEO0C9a5oAjtjd3Tzmd-F0tFtkqtaPDZlOE1bH_lGlRzQKL2SdyL4BJ8%2Fitems%2F01VQCLQMV2NENVYWRFPFB2S62FXTCGDEW6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58&amp;action=Access">
            <a:extLst>
              <a:ext uri="{FF2B5EF4-FFF2-40B4-BE49-F238E27FC236}">
                <a16:creationId xmlns:a16="http://schemas.microsoft.com/office/drawing/2014/main" id="{129E3D16-9B1C-4443-868C-B273E1E592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42" y="2550016"/>
            <a:ext cx="5650064" cy="3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26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1012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just inside the  entrance door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336399" y="1765020"/>
            <a:ext cx="329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wall to wall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F765D-8BE2-4CFC-9C0C-454119A05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pic>
        <p:nvPicPr>
          <p:cNvPr id="17410" name="Picture 2" descr="https://southcentralus1-mediap.svc.ms/transform/thumbnail?provider=spo&amp;inputFormat=heic&amp;cs=fFNQTw&amp;docid=https%3A%2F%2Fgmuedu-my.sharepoint.com%3A443%2F_api%2Fv2.0%2Fdrives%2Fb!2DNllGOnSEO0C9a5oAjtjd3Tzmd-F0tFtkqtaPDZlOE1bH_lGlRzQKL2SdyL4BJ8%2Fitems%2F01VQCLQMX7PKSLDX6SJ5BI3WDHGKHMIS2L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1288&amp;action=Access">
            <a:extLst>
              <a:ext uri="{FF2B5EF4-FFF2-40B4-BE49-F238E27FC236}">
                <a16:creationId xmlns:a16="http://schemas.microsoft.com/office/drawing/2014/main" id="{24EE5629-6F69-42BF-9D23-BE284BC93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7" y="2550016"/>
            <a:ext cx="5624305" cy="3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outhcentralus1-mediap.svc.ms/transform/thumbnail?provider=spo&amp;inputFormat=heic&amp;cs=fFNQTw&amp;docid=https%3A%2F%2Fgmuedu-my.sharepoint.com%3A443%2F_api%2Fv2.0%2Fdrives%2Fb!2DNllGOnSEO0C9a5oAjtjd3Tzmd-F0tFtkqtaPDZlOE1bH_lGlRzQKL2SdyL4BJ8%2Fitems%2F01VQCLQMWFUJ3SQFGBIFDYLP7YCKUS6CDN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1288&amp;action=Access">
            <a:extLst>
              <a:ext uri="{FF2B5EF4-FFF2-40B4-BE49-F238E27FC236}">
                <a16:creationId xmlns:a16="http://schemas.microsoft.com/office/drawing/2014/main" id="{2B35F792-DD9D-48C0-A8FF-2D607A4BDC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43" y="2506662"/>
            <a:ext cx="5624305" cy="35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2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1012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just inside the  entrance door to far corner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336399" y="176502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Lectern pc displaying fire alarm message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F765D-8BE2-4CFC-9C0C-454119A05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pic>
        <p:nvPicPr>
          <p:cNvPr id="18434" name="Picture 2" descr="https://southcentralus1-mediap.svc.ms/transform/thumbnail?provider=spo&amp;inputFormat=heic&amp;cs=fFNQTw&amp;docid=https%3A%2F%2Fgmuedu-my.sharepoint.com%3A443%2F_api%2Fv2.0%2Fdrives%2Fb!2DNllGOnSEO0C9a5oAjtjd3Tzmd-F0tFtkqtaPDZlOE1bH_lGlRzQKL2SdyL4BJ8%2Fitems%2F01VQCLQMQ5WU4ADCX5HFEK2VF2G555GHZ7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1288&amp;action=Access">
            <a:extLst>
              <a:ext uri="{FF2B5EF4-FFF2-40B4-BE49-F238E27FC236}">
                <a16:creationId xmlns:a16="http://schemas.microsoft.com/office/drawing/2014/main" id="{863B945D-5D37-4763-932E-6FB83546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1" y="2506662"/>
            <a:ext cx="5624305" cy="35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outhcentralus1-mediap.svc.ms/transform/thumbnail?provider=spo&amp;inputFormat=heic&amp;cs=fFNQTw&amp;docid=https%3A%2F%2Fgmuedu-my.sharepoint.com%3A443%2F_api%2Fv2.0%2Fdrives%2Fb!2DNllGOnSEO0C9a5oAjtjd3Tzmd-F0tFtkqtaPDZlOE1bH_lGlRzQKL2SdyL4BJ8%2Fitems%2F01VQCLQMSAWWD6XAQVR5G2R4BJ32CTYLYM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1288&amp;action=Access">
            <a:extLst>
              <a:ext uri="{FF2B5EF4-FFF2-40B4-BE49-F238E27FC236}">
                <a16:creationId xmlns:a16="http://schemas.microsoft.com/office/drawing/2014/main" id="{E34FA87B-0933-44A2-8E4C-149118824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97" y="2506662"/>
            <a:ext cx="5527152" cy="35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6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1012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Lectern to entrance doors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59126" y="1761986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just outside the  entrance door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F765D-8BE2-4CFC-9C0C-454119A05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pic>
        <p:nvPicPr>
          <p:cNvPr id="19458" name="Picture 2" descr="https://southcentralus1-mediap.svc.ms/transform/thumbnail?provider=spo&amp;inputFormat=heic&amp;cs=fFNQTw&amp;docid=https%3A%2F%2Fgmuedu-my.sharepoint.com%3A443%2F_api%2Fv2.0%2Fdrives%2Fb!2DNllGOnSEO0C9a5oAjtjd3Tzmd-F0tFtkqtaPDZlOE1bH_lGlRzQKL2SdyL4BJ8%2Fitems%2F01VQCLQMS4WPQQMGX2XJD3RD4LEL75Q4M2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1288&amp;action=Access">
            <a:extLst>
              <a:ext uri="{FF2B5EF4-FFF2-40B4-BE49-F238E27FC236}">
                <a16:creationId xmlns:a16="http://schemas.microsoft.com/office/drawing/2014/main" id="{01626222-D536-463E-B0E6-75ED9E8C0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4" y="2506663"/>
            <a:ext cx="5722436" cy="35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outhcentralus1-mediap.svc.ms/transform/thumbnail?provider=spo&amp;inputFormat=heic&amp;cs=fFNQTw&amp;docid=https%3A%2F%2Fgmuedu-my.sharepoint.com%3A443%2F_api%2Fv2.0%2Fdrives%2Fb!2DNllGOnSEO0C9a5oAjtjd3Tzmd-F0tFtkqtaPDZlOE1bH_lGlRzQKL2SdyL4BJ8%2Fitems%2F01VQCLQMR27F3YK5TD2JGK6O4XDQTYF2N7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1288&amp;action=Access">
            <a:extLst>
              <a:ext uri="{FF2B5EF4-FFF2-40B4-BE49-F238E27FC236}">
                <a16:creationId xmlns:a16="http://schemas.microsoft.com/office/drawing/2014/main" id="{22D819AD-EB84-4E36-87CD-5942427DD9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02" y="2506662"/>
            <a:ext cx="5625284" cy="35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53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1014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Lectern to entrance door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59126" y="1761986"/>
            <a:ext cx="329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Lectern to far wall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F765D-8BE2-4CFC-9C0C-454119A05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8BCFC-CF5F-4569-949B-00E6A753E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3" y="2506661"/>
            <a:ext cx="5672506" cy="350777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844601-034C-4C26-B59E-243F95F97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0648" y="2506661"/>
            <a:ext cx="5422006" cy="36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1014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Lectern to window wall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59126" y="1761986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Lectern to entrance door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F765D-8BE2-4CFC-9C0C-454119A05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A7F20-E0E6-4958-87AF-8A619BFD2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0" y="2506661"/>
            <a:ext cx="5761149" cy="367030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55F4C3-8CE2-45B4-94D2-FD7F22E39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5194" y="2506659"/>
            <a:ext cx="5267460" cy="3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4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867E-3129-4D62-95F8-559ED68B2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513" y="693782"/>
            <a:ext cx="3934097" cy="1325563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Lectern Front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DD522D-378B-428B-B6FA-EDB1C8F15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502" y="2034769"/>
            <a:ext cx="4352925" cy="45632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E7970B-5918-4E96-B61C-9AAF71505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132" y="1943328"/>
            <a:ext cx="4352925" cy="47461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8CFE4E-60CB-4E2E-BE75-87DEBFC914EA}"/>
              </a:ext>
            </a:extLst>
          </p:cNvPr>
          <p:cNvSpPr txBox="1">
            <a:spLocks/>
          </p:cNvSpPr>
          <p:nvPr/>
        </p:nvSpPr>
        <p:spPr>
          <a:xfrm>
            <a:off x="6939370" y="693783"/>
            <a:ext cx="3934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Lectern Rear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B610A-F1A0-4533-BCE9-72894CD62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EE74-E0FB-4EDD-8928-E729F71D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Screen</a:t>
            </a: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A26F95-47B1-4D1C-81C5-1DEE67A02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11" y="2002200"/>
            <a:ext cx="846473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9A6EB-EABC-4DE2-8E9C-EF773AA50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16FB-DE2D-46C7-80CF-116E364A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Mode Selections</a:t>
            </a: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B2A97-59C4-434D-9769-9F849E75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19" y="1690688"/>
            <a:ext cx="8125097" cy="4950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AE644-4F41-4AE2-A05D-6708978B9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3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A450-161A-46F9-B62F-314C7D3E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13"/>
            <a:ext cx="10515600" cy="1325563"/>
          </a:xfrm>
          <a:solidFill>
            <a:srgbClr val="1D2C12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Mode Selections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1CC3EB-8336-4524-9BAC-5B26B7B6F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23" y="2225709"/>
            <a:ext cx="8663354" cy="41823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B43E8-BCA5-4E5B-B0FC-04D432701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A90BBA-9C91-414C-83D2-454093832FE2}"/>
              </a:ext>
            </a:extLst>
          </p:cNvPr>
          <p:cNvSpPr/>
          <p:nvPr/>
        </p:nvSpPr>
        <p:spPr>
          <a:xfrm>
            <a:off x="974690" y="1539577"/>
            <a:ext cx="10063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dirty="0">
                <a:solidFill>
                  <a:srgbClr val="FFCC00"/>
                </a:solidFill>
                <a:latin typeface="Calibri Light" panose="020F0302020204030204" pitchFamily="34" charset="0"/>
              </a:rPr>
              <a:t>Group mode allows students to work on individual displays by connecting wirelessly. When faculty selects a group on the touch panel that group content will be shared to the rest of the room on the </a:t>
            </a:r>
            <a:r>
              <a:rPr lang="en-US">
                <a:solidFill>
                  <a:srgbClr val="FFCC00"/>
                </a:solidFill>
                <a:latin typeface="Calibri Light" panose="020F0302020204030204" pitchFamily="34" charset="0"/>
              </a:rPr>
              <a:t>monitors.</a:t>
            </a:r>
            <a:endParaRPr lang="en-U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996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A450-161A-46F9-B62F-314C7D3E03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D2C12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Class Selections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8430BC-1F3A-4E28-B606-F78AF5684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772" y="2014473"/>
            <a:ext cx="7675809" cy="4093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32D32-1F76-486F-817F-1674D5CD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8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AFC4-ED39-4F4C-97C1-9622E726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157" y="84228"/>
            <a:ext cx="5486400" cy="644525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Mode Selections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2D0E9E0-0CAB-4569-87DD-36D588A8C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718791"/>
            <a:ext cx="4570833" cy="256966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90669-0E3F-4D49-9CA7-2761F725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2" y="718791"/>
            <a:ext cx="5261066" cy="2569664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37B8C91-4924-471C-BE3D-0BCD308D2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981450"/>
            <a:ext cx="4570833" cy="2876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5473D7-B131-4883-A0AD-9A6981AA1113}"/>
              </a:ext>
            </a:extLst>
          </p:cNvPr>
          <p:cNvSpPr/>
          <p:nvPr/>
        </p:nvSpPr>
        <p:spPr>
          <a:xfrm>
            <a:off x="1743075" y="3335119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Mode Selections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B23FD-538E-45CF-8364-D9635858B05E}"/>
              </a:ext>
            </a:extLst>
          </p:cNvPr>
          <p:cNvSpPr/>
          <p:nvPr/>
        </p:nvSpPr>
        <p:spPr>
          <a:xfrm>
            <a:off x="2466975" y="627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Screen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43630-0BE2-4C96-A053-2597BCDD231E}"/>
              </a:ext>
            </a:extLst>
          </p:cNvPr>
          <p:cNvSpPr/>
          <p:nvPr/>
        </p:nvSpPr>
        <p:spPr>
          <a:xfrm>
            <a:off x="5734052" y="33278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Panel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Class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77273-EAAF-4695-BA9D-C9C9E2E6A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302" y="3981450"/>
            <a:ext cx="5148255" cy="28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9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1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1008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D114E-FEA2-40A5-8694-62B5AFAB3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455" y="2588652"/>
            <a:ext cx="5236643" cy="34644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764406" y="1765020"/>
            <a:ext cx="329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entrance door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s://southcentralus1-mediap.svc.ms/transform/thumbnail?provider=spo&amp;inputFormat=png&amp;cs=fFNQTw&amp;docid=https%3A%2F%2Fgmuedu-my.sharepoint.com%3A443%2F_api%2Fv2.0%2Fdrives%2Fb!2DNllGOnSEO0C9a5oAjtjd3Tzmd-F0tFtkqtaPDZlOE1bH_lGlRzQKL2SdyL4BJ8%2Fitems%2F01VQCLQMTTBETBKZMWQVDYLQOBHW5QD42K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52&amp;action=Access">
            <a:extLst>
              <a:ext uri="{FF2B5EF4-FFF2-40B4-BE49-F238E27FC236}">
                <a16:creationId xmlns:a16="http://schemas.microsoft.com/office/drawing/2014/main" id="{65A73ABC-8742-4AFF-9A1F-D18A7CB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860" y="2588652"/>
            <a:ext cx="5839763" cy="3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8018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just past entrance door wall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65A44-7ABC-4724-8680-7AA6D9A58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BF07-A774-47D7-84B2-507C3CC1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6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1008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6B929-64A2-4161-B35D-ADADDD66FD43}"/>
              </a:ext>
            </a:extLst>
          </p:cNvPr>
          <p:cNvSpPr/>
          <p:nvPr/>
        </p:nvSpPr>
        <p:spPr>
          <a:xfrm>
            <a:off x="1614824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far corner of room  to Lectern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4B20-BD73-4BAD-A513-D023828ADA1A}"/>
              </a:ext>
            </a:extLst>
          </p:cNvPr>
          <p:cNvSpPr/>
          <p:nvPr/>
        </p:nvSpPr>
        <p:spPr>
          <a:xfrm>
            <a:off x="7280186" y="1681000"/>
            <a:ext cx="329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far corner of room to entrance door on the left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050" name="Picture 2" descr="https://southcentralus1-mediap.svc.ms/transform/thumbnail?provider=spo&amp;inputFormat=png&amp;cs=fFNQTw&amp;docid=https%3A%2F%2Fgmuedu-my.sharepoint.com%3A443%2F_api%2Fv2.0%2Fdrives%2Fb!2DNllGOnSEO0C9a5oAjtjd3Tzmd-F0tFtkqtaPDZlOE1bH_lGlRzQKL2SdyL4BJ8%2Fitems%2F01VQCLQMU27EYZUWIUKRB24PPQCCBSMI5X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71&amp;action=Access">
            <a:extLst>
              <a:ext uri="{FF2B5EF4-FFF2-40B4-BE49-F238E27FC236}">
                <a16:creationId xmlns:a16="http://schemas.microsoft.com/office/drawing/2014/main" id="{C57DF7FC-2D54-4B81-AC23-ABFAB62BD6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8" y="2588652"/>
            <a:ext cx="5474874" cy="36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outhcentralus1-mediap.svc.ms/transform/thumbnail?provider=spo&amp;inputFormat=png&amp;cs=fFNQTw&amp;docid=https%3A%2F%2Fgmuedu-my.sharepoint.com%3A443%2F_api%2Fv2.0%2Fdrives%2Fb!2DNllGOnSEO0C9a5oAjtjd3Tzmd-F0tFtkqtaPDZlOE1bH_lGlRzQKL2SdyL4BJ8%2Fitems%2F01VQCLQMQG72FBARJBCVGKRRQ3UKTEONTH%3Fversion%3DPublished&amp;access_token=eyJ0eXAiOiJKV1QiLCJhbGciOiJub25lIn0.eyJhdWQiOiIwMDAwMDAwMy0wMDAwLTBmZjEtY2UwMC0wMDAwMDAwMDAwMDAvZ211ZWR1LW15LnNoYXJlcG9pbnQuY29tQDllODU3MjU1LWRmNTctNGM0Ny1hMGMwLTA1NDY0NjAzODBjYiIsImlzcyI6IjAwMDAwMDAzLTAwMDAtMGZmMS1jZTAwLTAwMDAwMDAwMDAwMCIsIm5iZiI6IjE2MTA0MDk2MDAiLCJleHAiOiIxNjEwNDMxMjAwIiwiZW5kcG9pbnR1cmwiOiJPQXhrL1JDWTc2VG9GcjRjRkE5L1N5eDdzbnIxRFRxR0xLU2pSS2FVZUlFPSIsImVuZHBvaW50dXJsTGVuZ3RoIjoiMTE2IiwiaXNsb29wYmFjayI6IlRydWUiLCJ2ZXIiOiJoYXNoZWRwcm9vZnRva2VuIiwic2l0ZWlkIjoiT1RRMk5UTXpaRGd0WVRjMk15MDBNelE0TFdJME1HSXRaRFppT1dFd01EaGxaRGhrIiwibmFtZWlkIjoiMCMuZnxtZW1iZXJzaGlwfHVybiUzYXNwbyUzYWFub24jZTY1Y2M2ZDFiNWE4OTU2MTA4ODNiOTMyY2UxZjM4ZjQ3NmIxMTExNmI5ZDI0NDU2OWIxZTU1NjFiZGJmMTVmMiIsIm5paSI6Im1pY3Jvc29mdC5zaGFyZXBvaW50IiwiaXN1c2VyIjoidHJ1ZSIsImNhY2hla2V5IjoiMGguZnxtZW1iZXJzaGlwfHVybiUzYXNwbyUzYWFub24jZTY1Y2M2ZDFiNWE4OTU2MTA4ODNiOTMyY2UxZjM4ZjQ3NmIxMTExNmI5ZDI0NDU2OWIxZTU1NjFiZGJmMTVmMiIsInNoYXJpbmdpZCI6IkdDMzhqRldxYjAyMXhhLzIzbzIwSVEiLCJ0dCI6IjAiLCJ1c2VQZXJzaXN0ZW50Q29va2llIjoiMiJ9.ZlBiUXVPbGhadVBiUmJONm9LV2xKd2RQZnB4ODFiMGFQeDlmUktvY3FWcz0&amp;encodeFailures=1&amp;srcWidth=&amp;srcHeight=&amp;width=1718&amp;height=957&amp;action=Access">
            <a:extLst>
              <a:ext uri="{FF2B5EF4-FFF2-40B4-BE49-F238E27FC236}">
                <a16:creationId xmlns:a16="http://schemas.microsoft.com/office/drawing/2014/main" id="{ABF0B0B5-3C2C-48BB-BA4B-A581319B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52" y="2588652"/>
            <a:ext cx="6164760" cy="36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0762D-7A77-4203-B4ED-FF72E2AF9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41" y="221223"/>
            <a:ext cx="1314517" cy="13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E00A4DE3F2C4E85E161BB8DBD3BB8" ma:contentTypeVersion="11" ma:contentTypeDescription="Create a new document." ma:contentTypeScope="" ma:versionID="92d24e29036fda3996bcbe02ec9daab3">
  <xsd:schema xmlns:xsd="http://www.w3.org/2001/XMLSchema" xmlns:xs="http://www.w3.org/2001/XMLSchema" xmlns:p="http://schemas.microsoft.com/office/2006/metadata/properties" xmlns:ns2="8a767131-60fd-4e02-aaf6-97a50122beb9" xmlns:ns3="014e7398-cb9d-4121-8ad3-bdfb942c47ef" targetNamespace="http://schemas.microsoft.com/office/2006/metadata/properties" ma:root="true" ma:fieldsID="18bbd0dfe50bf033dcadfb715dc401d9" ns2:_="" ns3:_="">
    <xsd:import namespace="8a767131-60fd-4e02-aaf6-97a50122beb9"/>
    <xsd:import namespace="014e7398-cb9d-4121-8ad3-bdfb942c47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67131-60fd-4e02-aaf6-97a50122b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4e7398-cb9d-4121-8ad3-bdfb942c47e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F0B462-3631-4C4E-B57F-9C6AE3C4AE70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8a767131-60fd-4e02-aaf6-97a50122beb9"/>
    <ds:schemaRef ds:uri="http://purl.org/dc/elements/1.1/"/>
    <ds:schemaRef ds:uri="014e7398-cb9d-4121-8ad3-bdfb942c47ef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8BBEB25-9A3C-4EF4-9037-9091F7B00F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767131-60fd-4e02-aaf6-97a50122beb9"/>
    <ds:schemaRef ds:uri="014e7398-cb9d-4121-8ad3-bdfb942c47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B80A45-4F67-4CE9-9178-15DA69FEFD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259</Words>
  <Application>Microsoft Macintosh PowerPoint</Application>
  <PresentationFormat>Widescreen</PresentationFormat>
  <Paragraphs>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Horizon Hall  Classroom Setup</vt:lpstr>
      <vt:lpstr>Lectern Front</vt:lpstr>
      <vt:lpstr>Touch Panel  Main Screen</vt:lpstr>
      <vt:lpstr>Touch Panel  Presentation Mode Selections</vt:lpstr>
      <vt:lpstr>Touch Panel  Group Mode Selections</vt:lpstr>
      <vt:lpstr>Touch Panel  End Class Selections</vt:lpstr>
      <vt:lpstr>Touch Panel  Presentation Mode Selections</vt:lpstr>
      <vt:lpstr>Room 1008 </vt:lpstr>
      <vt:lpstr>Room 1008 </vt:lpstr>
      <vt:lpstr>Room 1008 </vt:lpstr>
      <vt:lpstr>Room 1010 </vt:lpstr>
      <vt:lpstr>Room 1010 </vt:lpstr>
      <vt:lpstr>Room 1012 </vt:lpstr>
      <vt:lpstr>Room 1012 </vt:lpstr>
      <vt:lpstr>Room 1012 </vt:lpstr>
      <vt:lpstr>Room 1014 </vt:lpstr>
      <vt:lpstr>Room 1014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L Kling</dc:creator>
  <cp:lastModifiedBy>Shelley Reid</cp:lastModifiedBy>
  <cp:revision>27</cp:revision>
  <dcterms:created xsi:type="dcterms:W3CDTF">2021-01-07T00:22:44Z</dcterms:created>
  <dcterms:modified xsi:type="dcterms:W3CDTF">2021-01-12T18:20:15Z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0x010100188E00A4DE3F2C4E85E161BB8DBD3BB8</vt:lpwstr>
  </property>
</Properties>
</file>